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9" autoAdjust="0"/>
  </p:normalViewPr>
  <p:slideViewPr>
    <p:cSldViewPr>
      <p:cViewPr varScale="1">
        <p:scale>
          <a:sx n="72" d="100"/>
          <a:sy n="72" d="100"/>
        </p:scale>
        <p:origin x="-672" y="-114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DB98-B395-4C6E-8A69-145C7E8CF1D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7935B-981F-4D69-A988-CF666CA9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7935B-981F-4D69-A988-CF666CA910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7935B-981F-4D69-A988-CF666CA910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DD8F-9946-44C6-8DD2-AC0B83F0DA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7F0A1-D35F-4ECF-8E25-DE983DCB5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12344400" cy="1066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6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ievitOT" pitchFamily="50" charset="0"/>
                <a:ea typeface="+mj-ea"/>
                <a:cs typeface="+mj-cs"/>
              </a:rPr>
              <a:t>Urban Mobility: </a:t>
            </a:r>
            <a:r>
              <a:rPr lang="en-US" sz="6500" b="1" dirty="0" smtClean="0">
                <a:latin typeface="KievitOT" pitchFamily="50" charset="0"/>
              </a:rPr>
              <a:t>Lifestyle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ievitOT" pitchFamily="50" charset="0"/>
              <a:ea typeface="+mj-ea"/>
              <a:cs typeface="+mj-cs"/>
            </a:endParaRPr>
          </a:p>
        </p:txBody>
      </p:sp>
      <p:pic>
        <p:nvPicPr>
          <p:cNvPr id="3074" name="Picture 2" descr="F:\Gensler\Prospects\Deloitte Philippines Master Plan DC PUD 2013\Presentation\PCSI\Urban Mobility\phase1-eye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083" b="8664"/>
          <a:stretch>
            <a:fillRect/>
          </a:stretch>
        </p:blipFill>
        <p:spPr bwMode="auto">
          <a:xfrm>
            <a:off x="0" y="1823678"/>
            <a:ext cx="14630400" cy="6405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81800" y="1828800"/>
            <a:ext cx="7848600" cy="64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12344400" cy="1066800"/>
          </a:xfrm>
        </p:spPr>
        <p:txBody>
          <a:bodyPr lIns="0" tIns="0" rIns="0" bIns="0" anchor="ctr" anchorCtr="0">
            <a:noAutofit/>
          </a:bodyPr>
          <a:lstStyle/>
          <a:p>
            <a:pPr algn="l"/>
            <a:r>
              <a:rPr lang="en-US" sz="6500" dirty="0" smtClean="0">
                <a:latin typeface="KievitOT" pitchFamily="50" charset="0"/>
              </a:rPr>
              <a:t>Urban Mobility: </a:t>
            </a:r>
            <a:r>
              <a:rPr lang="en-US" sz="6500" b="1" dirty="0" smtClean="0">
                <a:latin typeface="KievitOT" pitchFamily="50" charset="0"/>
              </a:rPr>
              <a:t>Smart</a:t>
            </a:r>
            <a:endParaRPr lang="en-US" sz="6500" b="1" dirty="0">
              <a:latin typeface="KievitOT" pitchFamily="50" charset="0"/>
            </a:endParaRPr>
          </a:p>
        </p:txBody>
      </p:sp>
      <p:pic>
        <p:nvPicPr>
          <p:cNvPr id="2053" name="Picture 5" descr="F:\Gensler\Prospects\Taipei 2017 Summer Universiade DC PUD\Presentation\INDESIGN\Links\smartcit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27"/>
          <a:stretch>
            <a:fillRect/>
          </a:stretch>
        </p:blipFill>
        <p:spPr bwMode="auto">
          <a:xfrm>
            <a:off x="0" y="1828800"/>
            <a:ext cx="6668825" cy="6400796"/>
          </a:xfrm>
          <a:prstGeom prst="rect">
            <a:avLst/>
          </a:prstGeom>
          <a:noFill/>
        </p:spPr>
      </p:pic>
      <p:pic>
        <p:nvPicPr>
          <p:cNvPr id="2054" name="Picture 6" descr="F:\Gensler\Prospects\Taipei 2017 Summer Universiade DC PUD\Presentation\INDESIGN\Links\smart-transportatio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65"/>
          <a:stretch>
            <a:fillRect/>
          </a:stretch>
        </p:blipFill>
        <p:spPr bwMode="auto">
          <a:xfrm>
            <a:off x="6830365" y="2438400"/>
            <a:ext cx="7751470" cy="5181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058400" y="4419600"/>
            <a:ext cx="12954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 descr="F:\Gensler\Prospects\Deloitte Philippines Master Plan DC PUD 2013\Presentation\PCSI\Urban Mobility\SnipImage(2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06432" y="4267200"/>
            <a:ext cx="999337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12344400" cy="1066800"/>
          </a:xfrm>
        </p:spPr>
        <p:txBody>
          <a:bodyPr lIns="0" tIns="0" rIns="0" bIns="0" anchor="ctr" anchorCtr="0">
            <a:noAutofit/>
          </a:bodyPr>
          <a:lstStyle/>
          <a:p>
            <a:pPr algn="l"/>
            <a:r>
              <a:rPr lang="en-US" sz="6500" dirty="0" smtClean="0">
                <a:latin typeface="KievitOT" pitchFamily="50" charset="0"/>
              </a:rPr>
              <a:t>Urban Mobility: </a:t>
            </a:r>
            <a:r>
              <a:rPr lang="en-US" sz="6500" b="1" dirty="0" smtClean="0">
                <a:latin typeface="KievitOT" pitchFamily="50" charset="0"/>
              </a:rPr>
              <a:t>Connectivity</a:t>
            </a:r>
            <a:endParaRPr lang="en-US" sz="6500" b="1" dirty="0">
              <a:latin typeface="KievitOT" pitchFamily="50" charset="0"/>
            </a:endParaRPr>
          </a:p>
        </p:txBody>
      </p:sp>
      <p:pic>
        <p:nvPicPr>
          <p:cNvPr id="1028" name="Picture 4" descr="F:\Gensler\Projects\KA CARE_DC_PUD_2010\Renderings &amp; Plans\2013 Report\Powerpoint A 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00" r="17647"/>
          <a:stretch>
            <a:fillRect/>
          </a:stretch>
        </p:blipFill>
        <p:spPr bwMode="auto">
          <a:xfrm>
            <a:off x="0" y="1828800"/>
            <a:ext cx="9051581" cy="6400800"/>
          </a:xfrm>
          <a:prstGeom prst="rect">
            <a:avLst/>
          </a:prstGeom>
          <a:noFill/>
        </p:spPr>
      </p:pic>
      <p:pic>
        <p:nvPicPr>
          <p:cNvPr id="1029" name="Picture 5" descr="F:\Gensler\Projects\KA CARE_DC_PUD_2010\Renderings &amp; Plans\2013 Report\Powerpoint 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909" b="455"/>
          <a:stretch>
            <a:fillRect/>
          </a:stretch>
        </p:blipFill>
        <p:spPr bwMode="auto">
          <a:xfrm>
            <a:off x="9134764" y="1828800"/>
            <a:ext cx="5495636" cy="3151910"/>
          </a:xfrm>
          <a:prstGeom prst="rect">
            <a:avLst/>
          </a:prstGeom>
          <a:noFill/>
        </p:spPr>
      </p:pic>
      <p:pic>
        <p:nvPicPr>
          <p:cNvPr id="1030" name="Picture 6" descr="F:\Gensler\Projects\KA CARE_DC_PUD_2010\Renderings &amp; Plans\2013 Report\Powerpoint A 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909" b="455"/>
          <a:stretch>
            <a:fillRect/>
          </a:stretch>
        </p:blipFill>
        <p:spPr bwMode="auto">
          <a:xfrm>
            <a:off x="9134763" y="5077690"/>
            <a:ext cx="5495637" cy="3151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14</Words>
  <Application>Microsoft Office PowerPoint</Application>
  <PresentationFormat>Custom</PresentationFormat>
  <Paragraphs>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Urban Mobility: Smart</vt:lpstr>
      <vt:lpstr>Urban Mobility: Connectivity</vt:lpstr>
    </vt:vector>
  </TitlesOfParts>
  <Company>Gensler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seawater agriculture?</dc:title>
  <dc:creator>Richard Bensman</dc:creator>
  <cp:lastModifiedBy>David Reyes</cp:lastModifiedBy>
  <cp:revision>276</cp:revision>
  <dcterms:created xsi:type="dcterms:W3CDTF">2014-02-27T21:27:09Z</dcterms:created>
  <dcterms:modified xsi:type="dcterms:W3CDTF">2014-03-19T07:41:46Z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1961553551</vt:i4>
  </property>
  <property fmtid="{D5CDD505-2E9C-101B-9397-08002B2CF9AE}" pid="3" name="_NewReviewCycle">
    <vt:lpwstr/>
  </property>
  <property fmtid="{D5CDD505-2E9C-101B-9397-08002B2CF9AE}" pid="4" name="_EmailSubject">
    <vt:lpwstr>Gensler Slides for Urban Mobility</vt:lpwstr>
  </property>
  <property fmtid="{D5CDD505-2E9C-101B-9397-08002B2CF9AE}" pid="5" name="_AuthorEmail">
    <vt:lpwstr>Richard_Bensman@gensler.com</vt:lpwstr>
  </property>
  <property fmtid="{D5CDD505-2E9C-101B-9397-08002B2CF9AE}" pid="6" name="_AuthorEmailDisplayName">
    <vt:lpwstr>Richard Bensman</vt:lpwstr>
  </property>
</Properties>
</file>